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1"/>
          <p:cNvSpPr>
            <a:spLocks noGrp="1"/>
          </p:cNvSpPr>
          <p:nvPr>
            <p:ph type="subTitle" idx="1"/>
          </p:nvPr>
        </p:nvSpPr>
        <p:spPr>
          <a:xfrm>
            <a:off x="2987675" y="4724400"/>
            <a:ext cx="5392738" cy="1320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pt-PT" dirty="0"/>
          </a:p>
        </p:txBody>
      </p:sp>
      <p:sp>
        <p:nvSpPr>
          <p:cNvPr id="8" name="Título 2"/>
          <p:cNvSpPr>
            <a:spLocks noGrp="1"/>
          </p:cNvSpPr>
          <p:nvPr>
            <p:ph type="ctrTitle"/>
          </p:nvPr>
        </p:nvSpPr>
        <p:spPr>
          <a:xfrm>
            <a:off x="2987675" y="3284538"/>
            <a:ext cx="5395913" cy="1398587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9" name="Imagem 8" descr="20151021 - Barra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309320"/>
            <a:ext cx="5147945" cy="306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3114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3605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7284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2817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7101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5358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84329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039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1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60DC9-D984-43D2-BED8-593F0202CFCB}" type="datetimeFigureOut">
              <a:rPr lang="pt-PT" smtClean="0"/>
              <a:t>06-04-2016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89532-EA05-4130-8A8B-59ACE857C1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7784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69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1"/>
          <p:cNvSpPr>
            <a:spLocks noGrp="1"/>
          </p:cNvSpPr>
          <p:nvPr>
            <p:ph type="subTitle" idx="1"/>
          </p:nvPr>
        </p:nvSpPr>
        <p:spPr>
          <a:xfrm>
            <a:off x="2987675" y="4724400"/>
            <a:ext cx="5392738" cy="1320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pt-PT" dirty="0"/>
          </a:p>
        </p:txBody>
      </p:sp>
      <p:sp>
        <p:nvSpPr>
          <p:cNvPr id="5" name="Título 2"/>
          <p:cNvSpPr>
            <a:spLocks noGrp="1"/>
          </p:cNvSpPr>
          <p:nvPr>
            <p:ph type="ctrTitle"/>
          </p:nvPr>
        </p:nvSpPr>
        <p:spPr>
          <a:xfrm>
            <a:off x="2987675" y="3284538"/>
            <a:ext cx="5395913" cy="1398587"/>
          </a:xfrm>
        </p:spPr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06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0751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Apresentação no Ecrã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AMÍLCAR REGO</dc:creator>
  <cp:lastModifiedBy>RAQUEL RODRIGUES</cp:lastModifiedBy>
  <cp:revision>5</cp:revision>
  <dcterms:created xsi:type="dcterms:W3CDTF">2016-03-14T10:56:35Z</dcterms:created>
  <dcterms:modified xsi:type="dcterms:W3CDTF">2016-04-06T13:30:20Z</dcterms:modified>
</cp:coreProperties>
</file>